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0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7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9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B821-7158-4A63-855F-5BF702B40FF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F5C5-1B97-4082-945F-4A00582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olunteerServicesInfo@providenc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5" t="5884" r="13827" b="4811"/>
          <a:stretch/>
        </p:blipFill>
        <p:spPr bwMode="auto">
          <a:xfrm>
            <a:off x="3918857" y="1371600"/>
            <a:ext cx="4466590" cy="4972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begin with the self-scheduling feature in VicNet, click on the “Check </a:t>
            </a:r>
            <a:r>
              <a:rPr lang="en-US" dirty="0"/>
              <a:t>Your Schedule” t</a:t>
            </a:r>
            <a:r>
              <a:rPr lang="en-US" dirty="0" smtClean="0"/>
              <a:t>ab. 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657600" y="3124200"/>
            <a:ext cx="522514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VicNet</a:t>
            </a:r>
            <a:r>
              <a:rPr lang="en-US" sz="3200" dirty="0" smtClean="0"/>
              <a:t> Self-Scheduling Instructions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4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96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“Help Wanted” </a:t>
            </a:r>
            <a:r>
              <a:rPr lang="en-US" dirty="0" smtClean="0"/>
              <a:t>boxes indicate which </a:t>
            </a:r>
            <a:r>
              <a:rPr lang="en-US" dirty="0"/>
              <a:t>shifts </a:t>
            </a:r>
            <a:r>
              <a:rPr lang="en-US" dirty="0" smtClean="0"/>
              <a:t>are available within your </a:t>
            </a:r>
            <a:r>
              <a:rPr lang="en-US" dirty="0"/>
              <a:t>assigned </a:t>
            </a:r>
            <a:r>
              <a:rPr lang="en-US" dirty="0" smtClean="0"/>
              <a:t>department(s). </a:t>
            </a:r>
          </a:p>
          <a:p>
            <a:endParaRPr lang="en-US" dirty="0"/>
          </a:p>
          <a:p>
            <a:r>
              <a:rPr lang="en-US" dirty="0" smtClean="0"/>
              <a:t>Click on </a:t>
            </a:r>
            <a:r>
              <a:rPr lang="en-US" dirty="0"/>
              <a:t>the </a:t>
            </a:r>
            <a:r>
              <a:rPr lang="en-US" dirty="0" smtClean="0"/>
              <a:t>box for whichever day you’d like to volunteer.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2" t="6230" r="16067" b="4810"/>
          <a:stretch/>
        </p:blipFill>
        <p:spPr bwMode="auto">
          <a:xfrm>
            <a:off x="4147457" y="609600"/>
            <a:ext cx="4485640" cy="5719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125686" y="4191000"/>
            <a:ext cx="522514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96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This </a:t>
            </a:r>
            <a:r>
              <a:rPr lang="en-US" dirty="0"/>
              <a:t>page shows you what </a:t>
            </a:r>
            <a:r>
              <a:rPr lang="en-US" dirty="0" smtClean="0"/>
              <a:t>specific times </a:t>
            </a:r>
            <a:r>
              <a:rPr lang="en-US" dirty="0"/>
              <a:t>are </a:t>
            </a:r>
            <a:r>
              <a:rPr lang="en-US" dirty="0" smtClean="0"/>
              <a:t>available on the day you selected, </a:t>
            </a:r>
            <a:r>
              <a:rPr lang="en-US" dirty="0"/>
              <a:t>as well as who else is </a:t>
            </a:r>
            <a:r>
              <a:rPr lang="en-US" dirty="0" smtClean="0"/>
              <a:t>scheduled. To continue, </a:t>
            </a:r>
            <a:r>
              <a:rPr lang="en-US" dirty="0"/>
              <a:t>click </a:t>
            </a:r>
            <a:r>
              <a:rPr lang="en-US" dirty="0" smtClean="0"/>
              <a:t>“</a:t>
            </a:r>
            <a:r>
              <a:rPr lang="en-US" dirty="0"/>
              <a:t>Schedule </a:t>
            </a:r>
            <a:r>
              <a:rPr lang="en-US" dirty="0" smtClean="0"/>
              <a:t>me.”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5" t="6299" r="12951" b="3937"/>
          <a:stretch/>
        </p:blipFill>
        <p:spPr bwMode="auto">
          <a:xfrm>
            <a:off x="3581400" y="685800"/>
            <a:ext cx="5181600" cy="5345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162800" y="3194959"/>
            <a:ext cx="522514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9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You can now see </a:t>
            </a:r>
            <a:r>
              <a:rPr lang="en-US" dirty="0"/>
              <a:t>your scheduled </a:t>
            </a:r>
            <a:r>
              <a:rPr lang="en-US" dirty="0" smtClean="0"/>
              <a:t>shift.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8" t="5907" r="16203" b="2532"/>
          <a:stretch/>
        </p:blipFill>
        <p:spPr bwMode="auto">
          <a:xfrm>
            <a:off x="3962400" y="728344"/>
            <a:ext cx="4474210" cy="5443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355772" y="4191000"/>
            <a:ext cx="522514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56272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remove yourself from </a:t>
            </a:r>
            <a:r>
              <a:rPr lang="en-US" dirty="0"/>
              <a:t>a </a:t>
            </a:r>
            <a:r>
              <a:rPr lang="en-US" dirty="0" smtClean="0"/>
              <a:t>shift, click on the </a:t>
            </a:r>
            <a:r>
              <a:rPr lang="en-US" dirty="0"/>
              <a:t>“My Schedule” </a:t>
            </a:r>
            <a:r>
              <a:rPr lang="en-US" dirty="0" smtClean="0"/>
              <a:t>tab again, then click “Remove me”. </a:t>
            </a:r>
            <a:endParaRPr lang="en-US" dirty="0"/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5400000">
            <a:off x="5274176" y="1750106"/>
            <a:ext cx="438328" cy="2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7" t="6329" r="10861" b="8018"/>
          <a:stretch/>
        </p:blipFill>
        <p:spPr bwMode="auto">
          <a:xfrm>
            <a:off x="3690257" y="762000"/>
            <a:ext cx="4691743" cy="5080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803572" y="3483428"/>
            <a:ext cx="522514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199425" y="1953986"/>
            <a:ext cx="522514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you have any additional questions, please refer to the VicNet FAQ document in your email, or contact Volunteer Services at </a:t>
            </a:r>
            <a:r>
              <a:rPr lang="en-US" sz="2400" dirty="0" smtClean="0"/>
              <a:t>425-261-4580 or via email </a:t>
            </a:r>
            <a:r>
              <a:rPr lang="en-US" sz="2400" smtClean="0"/>
              <a:t>at </a:t>
            </a:r>
            <a:r>
              <a:rPr lang="en-US" sz="2400" smtClean="0">
                <a:hlinkClick r:id="rId2"/>
              </a:rPr>
              <a:t>VolunteerServicesInfo@providence.org</a:t>
            </a:r>
            <a:r>
              <a:rPr lang="en-US" sz="2400" smtClean="0"/>
              <a:t> .</a:t>
            </a:r>
            <a:endParaRPr lang="en-US" sz="2400" dirty="0" smtClean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3600" dirty="0" smtClean="0"/>
              <a:t>Thank you,</a:t>
            </a:r>
          </a:p>
          <a:p>
            <a:pPr marL="0" indent="0" algn="ctr">
              <a:buNone/>
            </a:pPr>
            <a:r>
              <a:rPr lang="en-US" sz="3600" dirty="0" smtClean="0"/>
              <a:t>Volunteer Services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55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Providence Health &amp;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Rebo, Nicholas L</dc:creator>
  <cp:lastModifiedBy>Turner, Wendy T</cp:lastModifiedBy>
  <cp:revision>32</cp:revision>
  <dcterms:created xsi:type="dcterms:W3CDTF">2014-02-24T17:14:08Z</dcterms:created>
  <dcterms:modified xsi:type="dcterms:W3CDTF">2015-04-29T23:16:49Z</dcterms:modified>
</cp:coreProperties>
</file>